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4" r:id="rId9"/>
    <p:sldId id="263" r:id="rId10"/>
    <p:sldId id="272" r:id="rId11"/>
    <p:sldId id="270" r:id="rId12"/>
    <p:sldId id="266" r:id="rId13"/>
    <p:sldId id="267" r:id="rId14"/>
    <p:sldId id="268" r:id="rId15"/>
    <p:sldId id="269" r:id="rId16"/>
    <p:sldId id="271" r:id="rId17"/>
    <p:sldId id="273" r:id="rId18"/>
    <p:sldId id="274"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27.02.2021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27.02.2021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27.02.2021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27.02.2021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t>27.02.2021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BA50D42-C9CD-4801-B293-61D1F53EC57E}" type="datetimeFigureOut">
              <a:rPr lang="de-DE" smtClean="0"/>
              <a:t>27.02.2021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BA50D42-C9CD-4801-B293-61D1F53EC57E}" type="datetimeFigureOut">
              <a:rPr lang="de-DE" smtClean="0"/>
              <a:t>27.02.2021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BA50D42-C9CD-4801-B293-61D1F53EC57E}" type="datetimeFigureOut">
              <a:rPr lang="de-DE" smtClean="0"/>
              <a:t>27.02.2021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50D42-C9CD-4801-B293-61D1F53EC57E}" type="datetimeFigureOut">
              <a:rPr lang="de-DE" smtClean="0"/>
              <a:t>27.02.2021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27.02.2021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27.02.2021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50D42-C9CD-4801-B293-61D1F53EC57E}" type="datetimeFigureOut">
              <a:rPr lang="de-DE" smtClean="0"/>
              <a:t>27.02.2021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3200" dirty="0" smtClean="0">
                <a:latin typeface="Arial" panose="020B0604020202020204" pitchFamily="34" charset="0"/>
                <a:cs typeface="Arial" panose="020B0604020202020204" pitchFamily="34" charset="0"/>
              </a:rPr>
              <a:t>Langeweile? Die 5b empfiehlt</a:t>
            </a:r>
            <a:endParaRPr lang="de-DE" sz="3200" dirty="0">
              <a:latin typeface="Arial" panose="020B0604020202020204" pitchFamily="34" charset="0"/>
              <a:cs typeface="Arial" panose="020B0604020202020204" pitchFamily="34" charset="0"/>
            </a:endParaRPr>
          </a:p>
        </p:txBody>
      </p:sp>
      <p:pic>
        <p:nvPicPr>
          <p:cNvPr id="2050" name="Picture 2" descr="C:\Users\patricia\Desktop\Abschluss Tess\Werbebilder\Lore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196752"/>
            <a:ext cx="4139190" cy="551892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3005191" y="5877272"/>
            <a:ext cx="2952328" cy="523220"/>
          </a:xfrm>
          <a:prstGeom prst="rect">
            <a:avLst/>
          </a:prstGeom>
          <a:noFill/>
        </p:spPr>
        <p:txBody>
          <a:bodyPr wrap="square" rtlCol="0">
            <a:spAutoFit/>
          </a:bodyPr>
          <a:lstStyle/>
          <a:p>
            <a:r>
              <a:rPr lang="de-DE" sz="2800" dirty="0" smtClean="0">
                <a:solidFill>
                  <a:srgbClr val="FFFF00"/>
                </a:solidFill>
                <a:latin typeface="AR BLANCA" panose="02000000000000000000" pitchFamily="2" charset="0"/>
              </a:rPr>
              <a:t>     Lorena </a:t>
            </a:r>
            <a:r>
              <a:rPr lang="de-DE" sz="2800" dirty="0" smtClean="0">
                <a:solidFill>
                  <a:srgbClr val="FFFF00"/>
                </a:solidFill>
                <a:latin typeface="AR BLANCA" panose="02000000000000000000" pitchFamily="2" charset="0"/>
                <a:sym typeface="Wingdings" panose="05000000000000000000" pitchFamily="2" charset="2"/>
              </a:rPr>
              <a:t></a:t>
            </a:r>
            <a:endParaRPr lang="de-DE" sz="2800" dirty="0">
              <a:solidFill>
                <a:srgbClr val="FFFF00"/>
              </a:solidFill>
              <a:latin typeface="AR BLANCA" panose="02000000000000000000" pitchFamily="2" charset="0"/>
            </a:endParaRPr>
          </a:p>
        </p:txBody>
      </p:sp>
    </p:spTree>
    <p:extLst>
      <p:ext uri="{BB962C8B-B14F-4D97-AF65-F5344CB8AC3E}">
        <p14:creationId xmlns:p14="http://schemas.microsoft.com/office/powerpoint/2010/main" val="2198969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b="1" dirty="0" smtClean="0"/>
              <a:t>Meine Lieblingsszenen im Inselplan versteckt </a:t>
            </a:r>
            <a:r>
              <a:rPr lang="de-DE" sz="2800" dirty="0" smtClean="0"/>
              <a:t>– </a:t>
            </a:r>
            <a:r>
              <a:rPr lang="de-DE" sz="2800" dirty="0" smtClean="0">
                <a:latin typeface="AR BLANCA" panose="02000000000000000000" pitchFamily="2" charset="0"/>
              </a:rPr>
              <a:t>Leon </a:t>
            </a:r>
            <a:r>
              <a:rPr lang="de-DE" sz="2800" dirty="0" smtClean="0">
                <a:latin typeface="AR BLANCA" panose="02000000000000000000" pitchFamily="2" charset="0"/>
                <a:sym typeface="Wingdings" panose="05000000000000000000" pitchFamily="2" charset="2"/>
              </a:rPr>
              <a:t></a:t>
            </a:r>
            <a:endParaRPr lang="de-DE" sz="2800" dirty="0">
              <a:latin typeface="AR BLANCA" panose="02000000000000000000" pitchFamily="2" charset="0"/>
            </a:endParaRPr>
          </a:p>
        </p:txBody>
      </p:sp>
      <p:pic>
        <p:nvPicPr>
          <p:cNvPr id="17410" name="Picture 2" descr="C:\Users\patricia\Desktop\Abschluss Tess\Leo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1268760"/>
            <a:ext cx="3929484" cy="523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87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052736"/>
            <a:ext cx="5762663" cy="420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672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atricia\Desktop\Bilder Buch Woche mit Tess\Unfall Jor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955" y="1287924"/>
            <a:ext cx="4718991" cy="4970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patricia\Desktop\Abschluss Tess\Morit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674733"/>
            <a:ext cx="3417838" cy="4557117"/>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83568" y="1015163"/>
            <a:ext cx="3417838" cy="523220"/>
          </a:xfrm>
          <a:prstGeom prst="rect">
            <a:avLst/>
          </a:prstGeom>
          <a:noFill/>
        </p:spPr>
        <p:txBody>
          <a:bodyPr wrap="square" rtlCol="0">
            <a:spAutoFit/>
          </a:bodyPr>
          <a:lstStyle/>
          <a:p>
            <a:r>
              <a:rPr lang="de-DE" sz="2800" dirty="0" smtClean="0">
                <a:latin typeface="AR BLANCA" panose="02000000000000000000" pitchFamily="2" charset="0"/>
              </a:rPr>
              <a:t>Moritz </a:t>
            </a:r>
            <a:r>
              <a:rPr lang="de-DE" sz="2800" dirty="0" smtClean="0">
                <a:latin typeface="AR BLANCA" panose="02000000000000000000" pitchFamily="2" charset="0"/>
                <a:sym typeface="Wingdings" panose="05000000000000000000" pitchFamily="2" charset="2"/>
              </a:rPr>
              <a:t></a:t>
            </a:r>
            <a:endParaRPr lang="de-DE" sz="2800" dirty="0">
              <a:latin typeface="AR BLANCA" panose="02000000000000000000" pitchFamily="2" charset="0"/>
            </a:endParaRPr>
          </a:p>
        </p:txBody>
      </p:sp>
    </p:spTree>
    <p:extLst>
      <p:ext uri="{BB962C8B-B14F-4D97-AF65-F5344CB8AC3E}">
        <p14:creationId xmlns:p14="http://schemas.microsoft.com/office/powerpoint/2010/main" val="1947713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patricia\Desktop\Ausstellung Tess\Brief von Gabriel.j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766" y="332656"/>
            <a:ext cx="4755495" cy="634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89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b="1" dirty="0" smtClean="0">
                <a:latin typeface="Arial" panose="020B0604020202020204" pitchFamily="34" charset="0"/>
                <a:cs typeface="Arial" panose="020B0604020202020204" pitchFamily="34" charset="0"/>
              </a:rPr>
              <a:t>Kommentar zum Geheimnis</a:t>
            </a:r>
            <a:endParaRPr lang="de-DE" sz="2800" b="1" dirty="0">
              <a:latin typeface="Arial" panose="020B0604020202020204" pitchFamily="34" charset="0"/>
              <a:cs typeface="Arial" panose="020B0604020202020204" pitchFamily="34" charset="0"/>
            </a:endParaRPr>
          </a:p>
        </p:txBody>
      </p:sp>
      <p:sp>
        <p:nvSpPr>
          <p:cNvPr id="4" name="Textfeld 3"/>
          <p:cNvSpPr txBox="1"/>
          <p:nvPr/>
        </p:nvSpPr>
        <p:spPr>
          <a:xfrm>
            <a:off x="539552" y="1988840"/>
            <a:ext cx="8136904" cy="2185214"/>
          </a:xfrm>
          <a:prstGeom prst="rect">
            <a:avLst/>
          </a:prstGeom>
          <a:noFill/>
        </p:spPr>
        <p:txBody>
          <a:bodyPr wrap="square" rtlCol="0">
            <a:spAutoFit/>
          </a:bodyPr>
          <a:lstStyle/>
          <a:p>
            <a:r>
              <a:rPr lang="de-DE" dirty="0"/>
              <a:t>Ich fand es sehr mutig von Samuel, dass er Hugo das Geheimnis verraten hat, da</a:t>
            </a:r>
          </a:p>
          <a:p>
            <a:r>
              <a:rPr lang="de-DE" dirty="0" smtClean="0"/>
              <a:t>es </a:t>
            </a:r>
            <a:r>
              <a:rPr lang="de-DE" dirty="0"/>
              <a:t>wahrscheinlich sehr hart für einen Mann ist so eine Botschaft nach einer</a:t>
            </a:r>
          </a:p>
          <a:p>
            <a:r>
              <a:rPr lang="de-DE" dirty="0" smtClean="0"/>
              <a:t>so </a:t>
            </a:r>
            <a:r>
              <a:rPr lang="de-DE" dirty="0"/>
              <a:t>langen Zeit zu hören. Es war sehr hart, weil er erst nach 11 Jahren gesagt</a:t>
            </a:r>
          </a:p>
          <a:p>
            <a:r>
              <a:rPr lang="de-DE" dirty="0" smtClean="0"/>
              <a:t>bekommen </a:t>
            </a:r>
            <a:r>
              <a:rPr lang="de-DE" dirty="0"/>
              <a:t>hat, dass er eine Tochter hat, ganz plötzlich. Er hat ja alle Entwicklungen </a:t>
            </a:r>
            <a:r>
              <a:rPr lang="de-DE" dirty="0" smtClean="0"/>
              <a:t>und Fortschritte </a:t>
            </a:r>
            <a:r>
              <a:rPr lang="de-DE" dirty="0"/>
              <a:t>in ihrem Leben verpasst. Er hat ihre ersten Schritte, erste Worte, elf</a:t>
            </a:r>
          </a:p>
          <a:p>
            <a:r>
              <a:rPr lang="de-DE" dirty="0" smtClean="0"/>
              <a:t>Geburtstage</a:t>
            </a:r>
            <a:r>
              <a:rPr lang="de-DE" dirty="0"/>
              <a:t>, und die Einschulung verpasst. Eben alle wichtigen Dinge im Leben eines</a:t>
            </a:r>
          </a:p>
          <a:p>
            <a:r>
              <a:rPr lang="de-DE" dirty="0" smtClean="0"/>
              <a:t>Kindes.                                                                                                               </a:t>
            </a:r>
            <a:r>
              <a:rPr lang="de-DE" sz="2800" dirty="0" smtClean="0">
                <a:latin typeface="AR BLANCA" panose="02000000000000000000" pitchFamily="2" charset="0"/>
              </a:rPr>
              <a:t>Phillip</a:t>
            </a:r>
            <a:endParaRPr lang="de-DE" dirty="0"/>
          </a:p>
        </p:txBody>
      </p:sp>
      <p:pic>
        <p:nvPicPr>
          <p:cNvPr id="13315" name="Picture 3" descr="C:\Users\patricia\Desktop\Bilder Buch Woche mit Tess\Tess im Bau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933055"/>
            <a:ext cx="2880320" cy="227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652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patricia\Desktop\Abschluss Tess\Floriane-Kis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7967192" cy="5975394"/>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611560" y="692696"/>
            <a:ext cx="2952328" cy="523220"/>
          </a:xfrm>
          <a:prstGeom prst="rect">
            <a:avLst/>
          </a:prstGeom>
          <a:noFill/>
        </p:spPr>
        <p:txBody>
          <a:bodyPr wrap="square" rtlCol="0">
            <a:spAutoFit/>
          </a:bodyPr>
          <a:lstStyle/>
          <a:p>
            <a:r>
              <a:rPr lang="de-DE" sz="2800" dirty="0" smtClean="0">
                <a:solidFill>
                  <a:srgbClr val="FFFF00"/>
                </a:solidFill>
                <a:latin typeface="AR BLANCA" panose="02000000000000000000" pitchFamily="2" charset="0"/>
              </a:rPr>
              <a:t>Floriane </a:t>
            </a:r>
            <a:r>
              <a:rPr lang="de-DE" sz="2800" dirty="0" smtClean="0">
                <a:solidFill>
                  <a:srgbClr val="FFFF00"/>
                </a:solidFill>
                <a:latin typeface="AR BLANCA" panose="02000000000000000000" pitchFamily="2" charset="0"/>
                <a:sym typeface="Wingdings" panose="05000000000000000000" pitchFamily="2" charset="2"/>
              </a:rPr>
              <a:t></a:t>
            </a:r>
            <a:endParaRPr lang="de-DE" sz="2800" dirty="0">
              <a:solidFill>
                <a:srgbClr val="FFFF00"/>
              </a:solidFill>
              <a:latin typeface="AR BLANCA" panose="02000000000000000000" pitchFamily="2" charset="0"/>
            </a:endParaRPr>
          </a:p>
        </p:txBody>
      </p:sp>
    </p:spTree>
    <p:extLst>
      <p:ext uri="{BB962C8B-B14F-4D97-AF65-F5344CB8AC3E}">
        <p14:creationId xmlns:p14="http://schemas.microsoft.com/office/powerpoint/2010/main" val="1858162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smtClean="0">
                <a:latin typeface="Arial" panose="020B0604020202020204" pitchFamily="34" charset="0"/>
                <a:cs typeface="Arial" panose="020B0604020202020204" pitchFamily="34" charset="0"/>
              </a:rPr>
              <a:t>Über das Ende</a:t>
            </a:r>
            <a:endParaRPr lang="de-DE" sz="2800" dirty="0">
              <a:latin typeface="Arial" panose="020B0604020202020204" pitchFamily="34" charset="0"/>
              <a:cs typeface="Arial" panose="020B0604020202020204" pitchFamily="34" charset="0"/>
            </a:endParaRPr>
          </a:p>
        </p:txBody>
      </p:sp>
      <p:pic>
        <p:nvPicPr>
          <p:cNvPr id="16386" name="Picture 2" descr="C:\Users\patricia\Desktop\Abschluss Tess\Sebastian Schlus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6316" y="1268760"/>
            <a:ext cx="6504036" cy="5058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499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smtClean="0">
                <a:latin typeface="Arial" panose="020B0604020202020204" pitchFamily="34" charset="0"/>
                <a:cs typeface="Arial" panose="020B0604020202020204" pitchFamily="34" charset="0"/>
              </a:rPr>
              <a:t>Buchempfehlung – </a:t>
            </a:r>
            <a:r>
              <a:rPr lang="de-DE" sz="2800" dirty="0" smtClean="0">
                <a:latin typeface="AR BLANCA" panose="02000000000000000000" pitchFamily="2" charset="0"/>
                <a:cs typeface="Arial" panose="020B0604020202020204" pitchFamily="34" charset="0"/>
              </a:rPr>
              <a:t>Moritz </a:t>
            </a:r>
            <a:r>
              <a:rPr lang="de-DE" sz="2800" dirty="0" smtClean="0">
                <a:latin typeface="AR BLANCA" panose="02000000000000000000" pitchFamily="2" charset="0"/>
                <a:cs typeface="Arial" panose="020B0604020202020204" pitchFamily="34" charset="0"/>
                <a:sym typeface="Wingdings" panose="05000000000000000000" pitchFamily="2" charset="2"/>
              </a:rPr>
              <a:t></a:t>
            </a:r>
            <a:endParaRPr lang="de-DE" sz="2800" dirty="0">
              <a:latin typeface="AR BLANCA" panose="02000000000000000000" pitchFamily="2" charset="0"/>
              <a:cs typeface="Arial" panose="020B0604020202020204" pitchFamily="34" charset="0"/>
            </a:endParaRPr>
          </a:p>
        </p:txBody>
      </p:sp>
      <p:pic>
        <p:nvPicPr>
          <p:cNvPr id="18434" name="Picture 2" descr="C:\Users\patricia\Desktop\Abschluss Tess\Moritz Buchempf.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47917"/>
            <a:ext cx="8229600" cy="423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966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smtClean="0">
                <a:latin typeface="AR BLANCA" panose="02000000000000000000" pitchFamily="2" charset="0"/>
              </a:rPr>
              <a:t>                           Julius </a:t>
            </a:r>
            <a:r>
              <a:rPr lang="de-DE" sz="2800" dirty="0" smtClean="0">
                <a:latin typeface="AR BLANCA" panose="02000000000000000000" pitchFamily="2" charset="0"/>
                <a:sym typeface="Wingdings" panose="05000000000000000000" pitchFamily="2" charset="2"/>
              </a:rPr>
              <a:t></a:t>
            </a:r>
            <a:endParaRPr lang="de-DE" sz="2800" dirty="0">
              <a:latin typeface="AR BLANCA" panose="02000000000000000000" pitchFamily="2" charset="0"/>
            </a:endParaRPr>
          </a:p>
        </p:txBody>
      </p:sp>
      <p:pic>
        <p:nvPicPr>
          <p:cNvPr id="19458" name="Picture 2" descr="C:\Users\patricia\Desktop\Abschluss Tess\Werbebilder\Julius hoch obe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772816"/>
            <a:ext cx="6408712" cy="4806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637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394335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4716016" y="764704"/>
            <a:ext cx="3672408" cy="4801314"/>
          </a:xfrm>
          <a:prstGeom prst="rect">
            <a:avLst/>
          </a:prstGeom>
          <a:noFill/>
        </p:spPr>
        <p:txBody>
          <a:bodyPr wrap="square" rtlCol="0">
            <a:spAutoFit/>
          </a:bodyPr>
          <a:lstStyle/>
          <a:p>
            <a:r>
              <a:rPr lang="de-DE" dirty="0"/>
              <a:t>Gleich am ersten Tag der Ferien lernt Samuel Tess kennen. Das Mädchen mit den </a:t>
            </a:r>
            <a:r>
              <a:rPr lang="de-DE" dirty="0" err="1"/>
              <a:t>Pünktchenaugen</a:t>
            </a:r>
            <a:r>
              <a:rPr lang="de-DE" dirty="0"/>
              <a:t> und dem verrücktesten Plan der Welt. Und für den braucht sie Samuels Hilfe. Denn Tess will ihren Vater kennenlernen, von dem sie bisher nicht mehr als den Namen weiß. Also hat sie ihn </a:t>
            </a:r>
            <a:r>
              <a:rPr lang="de-DE" dirty="0" smtClean="0"/>
              <a:t>und seine Freundin Elise für </a:t>
            </a:r>
            <a:r>
              <a:rPr lang="de-DE" dirty="0"/>
              <a:t>eine Woche in ihr Ferienhaus </a:t>
            </a:r>
            <a:r>
              <a:rPr lang="de-DE" dirty="0" smtClean="0"/>
              <a:t>eingeladen und lauter verrückte Sachen organisiert. </a:t>
            </a:r>
            <a:r>
              <a:rPr lang="de-DE" dirty="0"/>
              <a:t>Natürlich ohne ihm zu verraten, dass sie seine Tochter ist. </a:t>
            </a:r>
            <a:r>
              <a:rPr lang="de-DE" dirty="0" smtClean="0"/>
              <a:t>Und auch ohne ihre Mutter einzuweihen. Denn Tess muss erstmal herausfinden, ob sie ihn überhaupt als Vater will.</a:t>
            </a:r>
            <a:endParaRPr lang="de-DE" dirty="0"/>
          </a:p>
        </p:txBody>
      </p:sp>
    </p:spTree>
    <p:extLst>
      <p:ext uri="{BB962C8B-B14F-4D97-AF65-F5344CB8AC3E}">
        <p14:creationId xmlns:p14="http://schemas.microsoft.com/office/powerpoint/2010/main" val="390366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patricia\Desktop\Abschluss Tess\Mia Emp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5128987" cy="258182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2903">
            <a:off x="5292337" y="1766154"/>
            <a:ext cx="3526083" cy="470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323528" y="3861048"/>
            <a:ext cx="4248472" cy="2246769"/>
          </a:xfrm>
          <a:prstGeom prst="rect">
            <a:avLst/>
          </a:prstGeom>
          <a:noFill/>
        </p:spPr>
        <p:txBody>
          <a:bodyPr wrap="square" rtlCol="0">
            <a:spAutoFit/>
          </a:bodyPr>
          <a:lstStyle/>
          <a:p>
            <a:r>
              <a:rPr lang="de-DE" sz="2800" dirty="0" smtClean="0">
                <a:latin typeface="Arial" panose="020B0604020202020204" pitchFamily="34" charset="0"/>
                <a:cs typeface="Arial" panose="020B0604020202020204" pitchFamily="34" charset="0"/>
              </a:rPr>
              <a:t>Kennenlernen bei Schnitzeljagd mit Karte und Schnitzverletzung mit </a:t>
            </a:r>
          </a:p>
          <a:p>
            <a:r>
              <a:rPr lang="de-DE" sz="2800" dirty="0" smtClean="0">
                <a:latin typeface="Arial" panose="020B0604020202020204" pitchFamily="34" charset="0"/>
                <a:cs typeface="Arial" panose="020B0604020202020204" pitchFamily="34" charset="0"/>
              </a:rPr>
              <a:t>ungewöhnlichem T-Shirt</a:t>
            </a:r>
            <a:endParaRPr lang="de-DE" sz="2800" dirty="0">
              <a:latin typeface="Arial" panose="020B0604020202020204" pitchFamily="34" charset="0"/>
              <a:cs typeface="Arial" panose="020B0604020202020204" pitchFamily="34" charset="0"/>
            </a:endParaRPr>
          </a:p>
        </p:txBody>
      </p:sp>
      <p:sp>
        <p:nvSpPr>
          <p:cNvPr id="5" name="Textfeld 4"/>
          <p:cNvSpPr txBox="1"/>
          <p:nvPr/>
        </p:nvSpPr>
        <p:spPr>
          <a:xfrm>
            <a:off x="1979712" y="2708920"/>
            <a:ext cx="1800200" cy="523220"/>
          </a:xfrm>
          <a:prstGeom prst="rect">
            <a:avLst/>
          </a:prstGeom>
          <a:noFill/>
        </p:spPr>
        <p:txBody>
          <a:bodyPr wrap="square" rtlCol="0">
            <a:spAutoFit/>
          </a:bodyPr>
          <a:lstStyle/>
          <a:p>
            <a:r>
              <a:rPr lang="de-DE" sz="2800" dirty="0" smtClean="0">
                <a:latin typeface="AR BLANCA" panose="02000000000000000000" pitchFamily="2" charset="0"/>
              </a:rPr>
              <a:t>Mia </a:t>
            </a:r>
            <a:r>
              <a:rPr lang="de-DE" sz="2800" dirty="0" smtClean="0">
                <a:latin typeface="AR BLANCA" panose="02000000000000000000" pitchFamily="2" charset="0"/>
                <a:sym typeface="Wingdings" panose="05000000000000000000" pitchFamily="2" charset="2"/>
              </a:rPr>
              <a:t></a:t>
            </a:r>
            <a:endParaRPr lang="de-DE" sz="2800" dirty="0">
              <a:latin typeface="AR BLANCA" panose="02000000000000000000" pitchFamily="2" charset="0"/>
            </a:endParaRPr>
          </a:p>
        </p:txBody>
      </p:sp>
    </p:spTree>
    <p:extLst>
      <p:ext uri="{BB962C8B-B14F-4D97-AF65-F5344CB8AC3E}">
        <p14:creationId xmlns:p14="http://schemas.microsoft.com/office/powerpoint/2010/main" val="3303458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smtClean="0">
                <a:latin typeface="Arial" panose="020B0604020202020204" pitchFamily="34" charset="0"/>
                <a:cs typeface="Arial" panose="020B0604020202020204" pitchFamily="34" charset="0"/>
              </a:rPr>
              <a:t>Neugierig? In unseren Kisten siehst du Hinweise auf spannende Szenen</a:t>
            </a:r>
            <a:endParaRPr lang="de-DE" sz="2800" dirty="0">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3871913" cy="516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915816" y="5877272"/>
            <a:ext cx="1567657" cy="523220"/>
          </a:xfrm>
          <a:prstGeom prst="rect">
            <a:avLst/>
          </a:prstGeom>
          <a:noFill/>
        </p:spPr>
        <p:txBody>
          <a:bodyPr wrap="square" rtlCol="0">
            <a:spAutoFit/>
          </a:bodyPr>
          <a:lstStyle/>
          <a:p>
            <a:r>
              <a:rPr lang="de-DE" sz="2800" dirty="0" smtClean="0">
                <a:latin typeface="AR BLANCA" panose="02000000000000000000" pitchFamily="2" charset="0"/>
              </a:rPr>
              <a:t>Lorena</a:t>
            </a:r>
            <a:endParaRPr lang="de-DE" sz="2800" dirty="0">
              <a:latin typeface="AR BLANCA" panose="02000000000000000000" pitchFamily="2" charset="0"/>
            </a:endParaRPr>
          </a:p>
        </p:txBody>
      </p:sp>
      <p:pic>
        <p:nvPicPr>
          <p:cNvPr id="4100" name="Picture 4" descr="C:\Users\patricia\Desktop\Bilder Buch Woche mit Tess\Samuel und Hu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492" y="1655221"/>
            <a:ext cx="4232930" cy="448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86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atricia\Desktop\Abschluss Tess\Julius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548680"/>
            <a:ext cx="4516978" cy="6022637"/>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580112" y="641430"/>
            <a:ext cx="2880320" cy="523220"/>
          </a:xfrm>
          <a:prstGeom prst="rect">
            <a:avLst/>
          </a:prstGeom>
          <a:noFill/>
        </p:spPr>
        <p:txBody>
          <a:bodyPr wrap="square" rtlCol="0">
            <a:spAutoFit/>
          </a:bodyPr>
          <a:lstStyle/>
          <a:p>
            <a:r>
              <a:rPr lang="de-DE" sz="2800" dirty="0" smtClean="0">
                <a:solidFill>
                  <a:srgbClr val="FFFF00"/>
                </a:solidFill>
                <a:latin typeface="AR BLANCA" panose="02000000000000000000" pitchFamily="2" charset="0"/>
              </a:rPr>
              <a:t>Julius </a:t>
            </a:r>
            <a:r>
              <a:rPr lang="de-DE" sz="2800" dirty="0" smtClean="0">
                <a:solidFill>
                  <a:srgbClr val="FFFF00"/>
                </a:solidFill>
                <a:latin typeface="AR BLANCA" panose="02000000000000000000" pitchFamily="2" charset="0"/>
                <a:sym typeface="Wingdings" panose="05000000000000000000" pitchFamily="2" charset="2"/>
              </a:rPr>
              <a:t></a:t>
            </a:r>
            <a:endParaRPr lang="de-DE" sz="2800" dirty="0">
              <a:solidFill>
                <a:srgbClr val="FFFF00"/>
              </a:solidFill>
              <a:latin typeface="AR BLANCA" panose="02000000000000000000" pitchFamily="2" charset="0"/>
            </a:endParaRPr>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853" y="3272492"/>
            <a:ext cx="3475037"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27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031" y="908721"/>
            <a:ext cx="6744345" cy="505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90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smtClean="0">
                <a:latin typeface="Arial" panose="020B0604020202020204" pitchFamily="34" charset="0"/>
                <a:cs typeface="Arial" panose="020B0604020202020204" pitchFamily="34" charset="0"/>
              </a:rPr>
              <a:t>Meine Lieblingsszene aus Playmobil</a:t>
            </a:r>
            <a:endParaRPr lang="de-DE" sz="2800" dirty="0">
              <a:latin typeface="Arial" panose="020B0604020202020204" pitchFamily="34" charset="0"/>
              <a:cs typeface="Arial" panose="020B0604020202020204" pitchFamily="34" charset="0"/>
            </a:endParaRPr>
          </a:p>
        </p:txBody>
      </p:sp>
      <p:pic>
        <p:nvPicPr>
          <p:cNvPr id="7170" name="Picture 2" descr="C:\Users\patricia\Desktop\Abschluss Tess\Lukas Beerdigu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124744"/>
            <a:ext cx="7294778" cy="547108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patricia\Desktop\Bilder Buch Woche mit Tess\Hendr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063" y="1124744"/>
            <a:ext cx="245745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patricia\Desktop\Bilder Buch Woche mit Tess\Remus in der Schacht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1314" y="4390822"/>
            <a:ext cx="1243056" cy="22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307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atricia\Desktop\Abschluss Tess\Ste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40" y="1243042"/>
            <a:ext cx="8629383" cy="484953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patricia\Desktop\Bilder Buch Woche mit Tess\Kat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09396">
            <a:off x="202740" y="2348880"/>
            <a:ext cx="2819786" cy="1469132"/>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323528" y="332656"/>
            <a:ext cx="8508595" cy="523220"/>
          </a:xfrm>
          <a:prstGeom prst="rect">
            <a:avLst/>
          </a:prstGeom>
          <a:noFill/>
        </p:spPr>
        <p:txBody>
          <a:bodyPr wrap="square" rtlCol="0">
            <a:spAutoFit/>
          </a:bodyPr>
          <a:lstStyle/>
          <a:p>
            <a:r>
              <a:rPr lang="de-DE" sz="2800" dirty="0" smtClean="0">
                <a:latin typeface="Arial" panose="020B0604020202020204" pitchFamily="34" charset="0"/>
                <a:cs typeface="Arial" panose="020B0604020202020204" pitchFamily="34" charset="0"/>
              </a:rPr>
              <a:t>Das Buch eignet sich für Tierfreunde.</a:t>
            </a:r>
            <a:endParaRPr lang="de-DE" sz="2800" dirty="0">
              <a:latin typeface="Arial" panose="020B0604020202020204" pitchFamily="34" charset="0"/>
              <a:cs typeface="Arial" panose="020B0604020202020204" pitchFamily="34" charset="0"/>
            </a:endParaRPr>
          </a:p>
        </p:txBody>
      </p:sp>
      <p:sp>
        <p:nvSpPr>
          <p:cNvPr id="6" name="Textfeld 5"/>
          <p:cNvSpPr txBox="1"/>
          <p:nvPr/>
        </p:nvSpPr>
        <p:spPr>
          <a:xfrm>
            <a:off x="992615" y="5229200"/>
            <a:ext cx="2160240" cy="523220"/>
          </a:xfrm>
          <a:prstGeom prst="rect">
            <a:avLst/>
          </a:prstGeom>
          <a:noFill/>
        </p:spPr>
        <p:txBody>
          <a:bodyPr wrap="square" rtlCol="0">
            <a:spAutoFit/>
          </a:bodyPr>
          <a:lstStyle/>
          <a:p>
            <a:r>
              <a:rPr lang="de-DE" sz="2800" dirty="0" smtClean="0">
                <a:solidFill>
                  <a:srgbClr val="FFFF00"/>
                </a:solidFill>
                <a:latin typeface="AR BLANCA" panose="02000000000000000000" pitchFamily="2" charset="0"/>
              </a:rPr>
              <a:t>Stella </a:t>
            </a:r>
            <a:r>
              <a:rPr lang="de-DE" sz="2800" dirty="0" smtClean="0">
                <a:solidFill>
                  <a:srgbClr val="FFFF00"/>
                </a:solidFill>
                <a:latin typeface="AR BLANCA" panose="02000000000000000000" pitchFamily="2" charset="0"/>
                <a:sym typeface="Wingdings" panose="05000000000000000000" pitchFamily="2" charset="2"/>
              </a:rPr>
              <a:t></a:t>
            </a:r>
            <a:endParaRPr lang="de-DE" sz="2800" dirty="0">
              <a:solidFill>
                <a:srgbClr val="FFFF00"/>
              </a:solidFill>
              <a:latin typeface="AR BLANCA" panose="02000000000000000000" pitchFamily="2" charset="0"/>
            </a:endParaRPr>
          </a:p>
        </p:txBody>
      </p:sp>
    </p:spTree>
    <p:extLst>
      <p:ext uri="{BB962C8B-B14F-4D97-AF65-F5344CB8AC3E}">
        <p14:creationId xmlns:p14="http://schemas.microsoft.com/office/powerpoint/2010/main" val="1346522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Meine Lieblingsszene am PC gestaltet</a:t>
            </a:r>
            <a:endParaRPr lang="de-DE" dirty="0"/>
          </a:p>
        </p:txBody>
      </p:sp>
      <p:pic>
        <p:nvPicPr>
          <p:cNvPr id="8194" name="Picture 2" descr="C:\Users\patricia\Desktop\Abschluss Tess\I believe I can fly - Leandro.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76597"/>
            <a:ext cx="8229600" cy="3173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39552" y="5661248"/>
            <a:ext cx="8424936" cy="523220"/>
          </a:xfrm>
          <a:prstGeom prst="rect">
            <a:avLst/>
          </a:prstGeom>
          <a:noFill/>
        </p:spPr>
        <p:txBody>
          <a:bodyPr wrap="square" rtlCol="0">
            <a:spAutoFit/>
          </a:bodyPr>
          <a:lstStyle/>
          <a:p>
            <a:r>
              <a:rPr lang="de-DE" sz="2800" dirty="0" smtClean="0">
                <a:latin typeface="Arial" panose="020B0604020202020204" pitchFamily="34" charset="0"/>
                <a:cs typeface="Arial" panose="020B0604020202020204" pitchFamily="34" charset="0"/>
              </a:rPr>
              <a:t>Leandro. Hör dazu „I </a:t>
            </a:r>
            <a:r>
              <a:rPr lang="de-DE" sz="2800" dirty="0" err="1" smtClean="0">
                <a:latin typeface="Arial" panose="020B0604020202020204" pitchFamily="34" charset="0"/>
                <a:cs typeface="Arial" panose="020B0604020202020204" pitchFamily="34" charset="0"/>
              </a:rPr>
              <a:t>believe</a:t>
            </a:r>
            <a:r>
              <a:rPr lang="de-DE" sz="2800" dirty="0" smtClean="0">
                <a:latin typeface="Arial" panose="020B0604020202020204" pitchFamily="34" charset="0"/>
                <a:cs typeface="Arial" panose="020B0604020202020204" pitchFamily="34" charset="0"/>
              </a:rPr>
              <a:t> I </a:t>
            </a:r>
            <a:r>
              <a:rPr lang="de-DE" sz="2800" dirty="0" err="1" smtClean="0">
                <a:latin typeface="Arial" panose="020B0604020202020204" pitchFamily="34" charset="0"/>
                <a:cs typeface="Arial" panose="020B0604020202020204" pitchFamily="34" charset="0"/>
              </a:rPr>
              <a:t>can</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fly</a:t>
            </a:r>
            <a:r>
              <a:rPr lang="de-DE" sz="2800" dirty="0" smtClean="0">
                <a:latin typeface="Arial" panose="020B0604020202020204" pitchFamily="34" charset="0"/>
                <a:cs typeface="Arial" panose="020B0604020202020204" pitchFamily="34" charset="0"/>
              </a:rPr>
              <a:t>“ an. </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04967"/>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292</Words>
  <Application>Microsoft Office PowerPoint</Application>
  <PresentationFormat>Bildschirmpräsentation (4:3)</PresentationFormat>
  <Paragraphs>27</Paragraphs>
  <Slides>18</Slides>
  <Notes>0</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Larissa-Design</vt:lpstr>
      <vt:lpstr>Langeweile? Die 5b empfiehlt</vt:lpstr>
      <vt:lpstr>PowerPoint-Präsentation</vt:lpstr>
      <vt:lpstr>PowerPoint-Präsentation</vt:lpstr>
      <vt:lpstr>Neugierig? In unseren Kisten siehst du Hinweise auf spannende Szenen</vt:lpstr>
      <vt:lpstr>PowerPoint-Präsentation</vt:lpstr>
      <vt:lpstr>PowerPoint-Präsentation</vt:lpstr>
      <vt:lpstr>Meine Lieblingsszene aus Playmobil</vt:lpstr>
      <vt:lpstr>PowerPoint-Präsentation</vt:lpstr>
      <vt:lpstr>Meine Lieblingsszene am PC gestaltet</vt:lpstr>
      <vt:lpstr>Meine Lieblingsszenen im Inselplan versteckt – Leon </vt:lpstr>
      <vt:lpstr>PowerPoint-Präsentation</vt:lpstr>
      <vt:lpstr>PowerPoint-Präsentation</vt:lpstr>
      <vt:lpstr>PowerPoint-Präsentation</vt:lpstr>
      <vt:lpstr>Kommentar zum Geheimnis</vt:lpstr>
      <vt:lpstr>PowerPoint-Präsentation</vt:lpstr>
      <vt:lpstr>Über das Ende</vt:lpstr>
      <vt:lpstr>Buchempfehlung – Moritz </vt:lpstr>
      <vt:lpstr>                           Julius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Langeweile? Die 5b empfiehlt</dc:title>
  <dc:creator>patricia</dc:creator>
  <cp:lastModifiedBy>patricia</cp:lastModifiedBy>
  <cp:revision>7</cp:revision>
  <dcterms:created xsi:type="dcterms:W3CDTF">2021-02-27T16:33:42Z</dcterms:created>
  <dcterms:modified xsi:type="dcterms:W3CDTF">2021-02-27T17:36:55Z</dcterms:modified>
</cp:coreProperties>
</file>